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52" r:id="rId2"/>
    <p:sldId id="494" r:id="rId3"/>
    <p:sldId id="512" r:id="rId4"/>
    <p:sldId id="516" r:id="rId5"/>
    <p:sldId id="519" r:id="rId6"/>
    <p:sldId id="517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3.wdp"/><Relationship Id="rId2" Type="http://schemas.openxmlformats.org/officeDocument/2006/relationships/image" Target="../media/image1.jpe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20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43" y="3632396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287207" y="3625215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76479" y="1541440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76478" y="1277919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33309" y="3736167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55714" y="2926622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371461" y="2234031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68349" y="2365171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74373" y="1921096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941" y="2232971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11242" y="2427390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11242" y="2067113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171" y="1791915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28693" y="1867772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485397" y="1606086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14048" y="2124741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583942" y="1927907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47589" y="3559520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039" y="4367700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585342" y="2176212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16287" y="1485455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11770" y="1829618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74289" y="1340038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74289" y="1204288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5896" y="1624183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45639" y="1199388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29668" y="5244772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32044" y="4068281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460" y="2135399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00456" y="2141506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10193" y="2619740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488074" y="3496743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49204" y="3039254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49540" y="1753208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47589" y="3253038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486149" y="3253038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61253" y="2481019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29166" y="2990619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0804" y="3280329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21760" y="1913224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59415" y="2384330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28456" y="1535014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28456" y="1271494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0804" y="1608562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41114" y="2067113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166145" y="3093618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089194" y="1535015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081633" y="1289968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36629" y="1612822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16200000" flipH="1">
            <a:off x="5964904" y="-518634"/>
            <a:ext cx="12049" cy="3605155"/>
          </a:xfrm>
          <a:prstGeom prst="bentConnector3">
            <a:avLst>
              <a:gd name="adj1" fmla="val -189725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895097" y="2920197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50869" y="4198350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25560" y="3337955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>
            <a:off x="6209607" y="5008752"/>
            <a:ext cx="230981" cy="65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7288" y="5725071"/>
            <a:ext cx="26331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 </a:t>
            </a:r>
            <a:r>
              <a:rPr lang="en-US" altLang="ko-KR" dirty="0" smtClean="0"/>
              <a:t>X</a:t>
            </a:r>
          </a:p>
          <a:p>
            <a:r>
              <a:rPr lang="en-US" altLang="ko-KR" dirty="0" smtClean="0"/>
              <a:t>Segmentation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3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</a:t>
            </a:r>
            <a:r>
              <a:rPr lang="en-US" altLang="ko-KR" b="1" dirty="0" smtClean="0"/>
              <a:t>)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DeeplabV3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로 업데이트 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72295"/>
            <a:ext cx="9032815" cy="38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3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DeeplabV3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로 업데이트 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4" y="766082"/>
            <a:ext cx="3889489" cy="28452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12" y="774524"/>
            <a:ext cx="3877949" cy="28367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4" y="3699047"/>
            <a:ext cx="3877949" cy="28367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12" y="3699047"/>
            <a:ext cx="3877949" cy="28367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44836" y="6535834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0302280010101_299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89986" y="317456"/>
            <a:ext cx="256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</a:t>
            </a:r>
            <a:r>
              <a:rPr lang="ko-KR" altLang="en-US" dirty="0" smtClean="0"/>
              <a:t>0302280010101</a:t>
            </a:r>
            <a:r>
              <a:rPr lang="en-US" altLang="ko-KR" dirty="0" smtClean="0"/>
              <a:t>_</a:t>
            </a:r>
            <a:r>
              <a:rPr lang="ko-KR" altLang="en-US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9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DeeplabV3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로 업데이트 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7" y="734562"/>
            <a:ext cx="4086283" cy="29891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62" y="733456"/>
            <a:ext cx="4085379" cy="29885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759362" y="2546915"/>
            <a:ext cx="1450245" cy="1175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908" y="949622"/>
            <a:ext cx="306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이미지에 노이즈 있음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73354" y="378056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0302545010101_123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0" y="3768638"/>
            <a:ext cx="4086283" cy="29891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62" y="3768637"/>
            <a:ext cx="4086284" cy="2989188"/>
          </a:xfrm>
          <a:prstGeom prst="rect">
            <a:avLst/>
          </a:prstGeom>
        </p:spPr>
      </p:pic>
      <p:cxnSp>
        <p:nvCxnSpPr>
          <p:cNvPr id="5" name="직선 연결선 4"/>
          <p:cNvCxnSpPr>
            <a:stCxn id="12" idx="2"/>
          </p:cNvCxnSpPr>
          <p:nvPr/>
        </p:nvCxnSpPr>
        <p:spPr>
          <a:xfrm flipH="1">
            <a:off x="5542223" y="1318954"/>
            <a:ext cx="667384" cy="129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2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89" y="1037493"/>
            <a:ext cx="4265744" cy="31204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037493"/>
            <a:ext cx="4265744" cy="31204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5575" y="4522124"/>
            <a:ext cx="788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*현재 모델이 어려워 하는 파트는 </a:t>
            </a:r>
            <a:r>
              <a:rPr lang="en-US" altLang="ko-KR" dirty="0" smtClean="0"/>
              <a:t>Gland(?)</a:t>
            </a:r>
            <a:r>
              <a:rPr lang="ko-KR" altLang="en-US" dirty="0" smtClean="0"/>
              <a:t>에 대해서 </a:t>
            </a:r>
            <a:r>
              <a:rPr lang="ko-KR" altLang="en-US" dirty="0" err="1" smtClean="0"/>
              <a:t>헷갈려함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대다수의 </a:t>
            </a:r>
            <a:r>
              <a:rPr lang="en-US" altLang="ko-KR" dirty="0" smtClean="0"/>
              <a:t>N </a:t>
            </a:r>
            <a:r>
              <a:rPr lang="ko-KR" altLang="en-US" dirty="0" smtClean="0"/>
              <a:t>이미지에서 모양을 생성하지 않았으나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생성된 경우는 대부분 색이 진한 둥근 모양의 </a:t>
            </a:r>
            <a:r>
              <a:rPr lang="ko-KR" altLang="en-US" dirty="0" err="1" smtClean="0"/>
              <a:t>글랜드</a:t>
            </a:r>
            <a:r>
              <a:rPr lang="ko-KR" altLang="en-US" dirty="0" smtClean="0"/>
              <a:t> 혹은 </a:t>
            </a:r>
            <a:r>
              <a:rPr lang="ko-KR" altLang="en-US" dirty="0" err="1" smtClean="0"/>
              <a:t>뭉게진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글랜드에</a:t>
            </a:r>
            <a:r>
              <a:rPr lang="ko-KR" altLang="en-US" dirty="0" smtClean="0"/>
              <a:t> 대해서 표시하는 경향이 보임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381451" y="668161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0302552010101_85</a:t>
            </a:r>
          </a:p>
        </p:txBody>
      </p:sp>
    </p:spTree>
    <p:extLst>
      <p:ext uri="{BB962C8B-B14F-4D97-AF65-F5344CB8AC3E}">
        <p14:creationId xmlns:p14="http://schemas.microsoft.com/office/powerpoint/2010/main" val="225717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33440</TotalTime>
  <Words>108</Words>
  <Application>Microsoft Office PowerPoint</Application>
  <PresentationFormat>화면 슬라이드 쇼(4:3)</PresentationFormat>
  <Paragraphs>29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현대하모니 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434</cp:revision>
  <dcterms:created xsi:type="dcterms:W3CDTF">2021-03-24T07:36:17Z</dcterms:created>
  <dcterms:modified xsi:type="dcterms:W3CDTF">2021-10-28T05:27:08Z</dcterms:modified>
</cp:coreProperties>
</file>